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6191-71A0-417F-9CE8-237A8EEDFB10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B222-399C-4DF5-A8D6-8A4E36AAE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50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6191-71A0-417F-9CE8-237A8EEDFB10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B222-399C-4DF5-A8D6-8A4E36AAE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842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6191-71A0-417F-9CE8-237A8EEDFB10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B222-399C-4DF5-A8D6-8A4E36AAE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62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6191-71A0-417F-9CE8-237A8EEDFB10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B222-399C-4DF5-A8D6-8A4E36AAE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3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6191-71A0-417F-9CE8-237A8EEDFB10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B222-399C-4DF5-A8D6-8A4E36AAE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61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6191-71A0-417F-9CE8-237A8EEDFB10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B222-399C-4DF5-A8D6-8A4E36AAE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113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6191-71A0-417F-9CE8-237A8EEDFB10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B222-399C-4DF5-A8D6-8A4E36AAE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49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6191-71A0-417F-9CE8-237A8EEDFB10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B222-399C-4DF5-A8D6-8A4E36AAE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572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6191-71A0-417F-9CE8-237A8EEDFB10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B222-399C-4DF5-A8D6-8A4E36AAE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44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6191-71A0-417F-9CE8-237A8EEDFB10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B222-399C-4DF5-A8D6-8A4E36AAE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431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6191-71A0-417F-9CE8-237A8EEDFB10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3B222-399C-4DF5-A8D6-8A4E36AAE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493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96191-71A0-417F-9CE8-237A8EEDFB10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3B222-399C-4DF5-A8D6-8A4E36AAE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285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2628900" y="2917826"/>
            <a:ext cx="6858000" cy="447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</a:rPr>
              <a:t>Trường THCS Đô thị Việt Hưng</a:t>
            </a:r>
            <a:endParaRPr lang="en-US" sz="32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</a:endParaRP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2958128" y="3915569"/>
            <a:ext cx="6324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6699FF"/>
              </a:extrusionClr>
              <a:contourClr>
                <a:srgbClr val="FF0000"/>
              </a:contourClr>
            </a:sp3d>
          </a:bodyPr>
          <a:lstStyle/>
          <a:p>
            <a:pPr algn="ctr"/>
            <a:r>
              <a:rPr lang="en-US" sz="3600" kern="1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</a:rPr>
              <a:t>Ngữ</a:t>
            </a:r>
            <a:r>
              <a:rPr lang="en-US" sz="3600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</a:rPr>
              <a:t>văn</a:t>
            </a:r>
            <a:r>
              <a:rPr lang="en-US" sz="3600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</a:rPr>
              <a:t> 6</a:t>
            </a:r>
          </a:p>
        </p:txBody>
      </p:sp>
      <p:pic>
        <p:nvPicPr>
          <p:cNvPr id="3077" name="VoTa305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VoTay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65913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86607" y="5892007"/>
            <a:ext cx="1676400" cy="10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6751638"/>
            <a:ext cx="1295400" cy="8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600200" y="6648451"/>
            <a:ext cx="9906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066800" y="6096000"/>
            <a:ext cx="1295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800" y="50800"/>
            <a:ext cx="1676400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13619" y="645319"/>
            <a:ext cx="1295400" cy="8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2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256507" y="610394"/>
            <a:ext cx="9906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3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100" y="139700"/>
            <a:ext cx="1295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4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4300" y="50800"/>
            <a:ext cx="1676400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5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903619" y="683419"/>
            <a:ext cx="1295400" cy="8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16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9981407" y="534194"/>
            <a:ext cx="9906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17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6713" y="155575"/>
            <a:ext cx="1295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18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9754394" y="5980906"/>
            <a:ext cx="1676400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19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296400" y="6738938"/>
            <a:ext cx="1295400" cy="8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20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9601200" y="6654801"/>
            <a:ext cx="9906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3" name="Picture 21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9855200" y="6172200"/>
            <a:ext cx="12954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22" descr="00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56" y="647699"/>
            <a:ext cx="3657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2894012" y="5298281"/>
            <a:ext cx="7467600" cy="1128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sym typeface="Wingdings 2" panose="05020102010507070707" pitchFamily="18" charset="2"/>
              </a:rPr>
              <a:t>Giáo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sym typeface="Wingdings 2" panose="05020102010507070707" pitchFamily="18" charset="2"/>
              </a:rPr>
              <a:t>viên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sym typeface="Wingdings 2" panose="05020102010507070707" pitchFamily="18" charset="2"/>
              </a:rPr>
              <a:t>: 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sym typeface="Wingdings 2" panose="05020102010507070707" pitchFamily="18" charset="2"/>
              </a:rPr>
              <a:t>Phạm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sym typeface="Wingdings 2" panose="05020102010507070707" pitchFamily="18" charset="2"/>
              </a:rPr>
              <a:t> Thanh Nga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800" dirty="0">
              <a:solidFill>
                <a:srgbClr val="FF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940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3760" fill="hold"/>
                                        <p:tgtEl>
                                          <p:spTgt spid="30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760"/>
                            </p:stCondLst>
                            <p:childTnLst>
                              <p:par>
                                <p:cTn id="2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3" fill="hold" display="0" nodeType="clickEffect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7"/>
                </p:tgtEl>
              </p:cMediaNode>
            </p:audio>
          </p:childTnLst>
        </p:cTn>
      </p:par>
    </p:tnLst>
    <p:bldLst>
      <p:bldP spid="3075" grpId="0" animBg="1"/>
      <p:bldP spid="307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0933" y="119049"/>
            <a:ext cx="11226800" cy="6289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22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1.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sz="22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VD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2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2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2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Lẫm</a:t>
            </a:r>
            <a:r>
              <a:rPr lang="en-US" sz="2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oai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endParaRPr lang="en-US" sz="22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sz="2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Nao </a:t>
            </a:r>
            <a:r>
              <a:rPr lang="en-US" sz="2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núng</a:t>
            </a:r>
            <a:r>
              <a:rPr lang="en-US" sz="2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Lung lay,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ở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2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en-US" sz="22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2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2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2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2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2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2.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2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…); </a:t>
            </a:r>
            <a:r>
              <a:rPr lang="en-US" sz="2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tường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en-US" sz="22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nứa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…)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2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giường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2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,...)</a:t>
            </a:r>
            <a:endParaRPr lang="en-US" sz="22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13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3999" y="139623"/>
            <a:ext cx="11751733" cy="6313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en-US" sz="21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1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1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1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1-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1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1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100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1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1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1.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ảo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100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100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1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2. 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1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gương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1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100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100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100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Lan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   </a:t>
            </a:r>
            <a:endParaRPr lang="en-US" sz="21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Lan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gương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en-US" sz="21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lộn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1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100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1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1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1. 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100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tàng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1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4375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100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1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"/>
            </a:pP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(2))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1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+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1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100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1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1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1.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100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6B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1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2. 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Lan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100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bạt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1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=&gt;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Sửa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1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(1)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yếu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nhược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,(2)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bầu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chọn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(3)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(4)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khẩn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nguỵ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(5)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tinh</a:t>
            </a:r>
            <a:r>
              <a:rPr lang="en-US" sz="21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1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tuý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18639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219700"/>
              </p:ext>
            </p:extLst>
          </p:nvPr>
        </p:nvGraphicFramePr>
        <p:xfrm>
          <a:off x="2241233" y="3358166"/>
          <a:ext cx="7986500" cy="248383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32802"/>
                <a:gridCol w="1422916"/>
                <a:gridCol w="1397908"/>
                <a:gridCol w="1580462"/>
                <a:gridCol w="1327888"/>
                <a:gridCol w="1224524"/>
              </a:tblGrid>
              <a:tr h="62095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Phần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trước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Phần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trung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tâm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Phần sau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209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r>
                        <a:rPr lang="en-US" sz="2400" baseline="-25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r>
                        <a:rPr lang="en-US" sz="2400" baseline="-25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r>
                        <a:rPr lang="en-US" sz="2400" baseline="-25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r>
                        <a:rPr lang="en-US" sz="24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en-US" sz="2400" baseline="-25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en-US" sz="24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2419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Tất cả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những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em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học sinh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yêu quý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Này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58666" y="540266"/>
            <a:ext cx="10469734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9300" algn="l"/>
                <a:tab pos="273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9300" algn="l"/>
                <a:tab pos="273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9300" algn="l"/>
                <a:tab pos="273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9300" algn="l"/>
                <a:tab pos="273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9300" algn="l"/>
                <a:tab pos="273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9300" algn="l"/>
                <a:tab pos="273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9300" algn="l"/>
                <a:tab pos="273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9300" algn="l"/>
                <a:tab pos="273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019300" algn="l"/>
                <a:tab pos="273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9300" algn="l"/>
                <a:tab pos="2735263" algn="l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2 </a:t>
            </a:r>
            <a:r>
              <a:rPr kumimoji="0" lang="en-US" altLang="en-US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9300" algn="l"/>
                <a:tab pos="2735263" algn="l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a.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9300" algn="l"/>
                <a:tab pos="2735263" algn="l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b.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	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9300" algn="l"/>
                <a:tab pos="2735263" algn="l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c.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19300" algn="l"/>
                <a:tab pos="2735263" algn="l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372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1802532" cy="666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*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chớ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+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+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đòi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kèm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dám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toan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ghét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hờn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giận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vỡ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gãy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nát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…)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638175" algn="l"/>
              </a:tabLst>
            </a:pP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	+ </a:t>
            </a:r>
            <a:r>
              <a:rPr lang="en-US" sz="2400" b="1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Ñoäng</a:t>
            </a:r>
            <a:r>
              <a:rPr lang="en-US" sz="2400" b="1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töø</a:t>
            </a:r>
            <a:r>
              <a:rPr lang="en-US" sz="2400" b="1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chæ</a:t>
            </a:r>
            <a:r>
              <a:rPr lang="en-US" sz="2400" b="1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haønh</a:t>
            </a:r>
            <a:r>
              <a:rPr lang="en-US" sz="2400" b="1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ñoäng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traû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lôøi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caâu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hoûi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Laøm</a:t>
            </a:r>
            <a:r>
              <a:rPr lang="en-US" sz="2400" b="1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?)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Vd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ñi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chaïy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cöôøi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ñoïc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hoûi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ñöùng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638175" algn="l"/>
              </a:tabLst>
            </a:pP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	+ </a:t>
            </a:r>
            <a:r>
              <a:rPr lang="en-US" sz="2400" b="1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Ñoäng</a:t>
            </a:r>
            <a:r>
              <a:rPr lang="en-US" sz="2400" b="1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töø</a:t>
            </a:r>
            <a:r>
              <a:rPr lang="en-US" sz="2400" b="1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chæ</a:t>
            </a:r>
            <a:r>
              <a:rPr lang="en-US" sz="2400" b="1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traïng</a:t>
            </a:r>
            <a:r>
              <a:rPr lang="en-US" sz="2400" b="1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thaùi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traû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lôøi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caùc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caâu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hoûi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Laøm</a:t>
            </a:r>
            <a:r>
              <a:rPr lang="en-US" sz="2400" b="1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?, </a:t>
            </a:r>
            <a:r>
              <a:rPr lang="en-US" sz="2400" b="1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Theá</a:t>
            </a:r>
            <a:r>
              <a:rPr lang="en-US" sz="2400" b="1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naøo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?)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Vd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buoàn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gaõy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gheùt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ñau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nhöùc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nöùt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yeâu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i="1" dirty="0" smtClean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47858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117587"/>
              </p:ext>
            </p:extLst>
          </p:nvPr>
        </p:nvGraphicFramePr>
        <p:xfrm>
          <a:off x="2523066" y="2946400"/>
          <a:ext cx="5503333" cy="171026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34253"/>
                <a:gridCol w="1834253"/>
                <a:gridCol w="1834827"/>
              </a:tblGrid>
              <a:tr h="5351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Phần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trước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Phần trung tâm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Phần sau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751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cũng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còn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đang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chưa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tìm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được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ngay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câu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trả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lời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70565" y="253070"/>
            <a:ext cx="10908633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 CĐT)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VD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tạp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+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+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kumimoji="0" lang="en-US" alt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kumimoji="0" lang="en-US" alt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-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SGK/148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970213" algn="ctr"/>
              </a:tabLst>
            </a:pP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970213" algn="ctr"/>
              </a:tabLst>
            </a:pPr>
            <a:endParaRPr lang="en-US" altLang="en-US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970213" algn="ctr"/>
              </a:tabLst>
            </a:pP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970213" algn="ctr"/>
              </a:tabLst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CĐT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VD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	</a:t>
            </a:r>
            <a:r>
              <a:rPr kumimoji="0" lang="en-US" altLang="en-US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en-US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/  </a:t>
            </a:r>
            <a:r>
              <a:rPr kumimoji="0" lang="en-US" altLang="en-US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en-US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kumimoji="0" lang="en-US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Pt        TT            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3008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3421" y="38072"/>
            <a:ext cx="11662979" cy="6428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 VĂN BẢN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2400" b="1" u="none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thuyết: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khứ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xuôi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nhủ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răn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759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7999" y="631749"/>
            <a:ext cx="10938934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1.Truyền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Thánh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Gióng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Gióng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Tinh,Thủy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lụt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tai,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ca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06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133" y="888933"/>
            <a:ext cx="11616267" cy="3879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2.Truyện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Thạch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chằn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minh: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minh-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qua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oăm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,…)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635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36133" y="723290"/>
            <a:ext cx="9262533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3.Truyện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Ếch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giếng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giếng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hẹp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ếch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Ếch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giếng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hẹp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huênh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nhủ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kiêu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ngạo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bói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giễu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bói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bói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ta: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98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56115"/>
            <a:ext cx="11379200" cy="6433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0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4.Truyện </a:t>
            </a:r>
            <a:r>
              <a:rPr lang="en-US" sz="20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0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Treo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ý”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ctr">
              <a:lnSpc>
                <a:spcPct val="115000"/>
              </a:lnSpc>
            </a:pP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</a:pP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ảo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ra.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</a:pP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</a:pP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tin,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ngờ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nhủ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răn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giễu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97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599" y="587319"/>
            <a:ext cx="10769600" cy="5578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2400" b="1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b="1" i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cốt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Trừng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gay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cấn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gương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Ý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xót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320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574885" y="67490"/>
            <a:ext cx="103124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 TIẾNG VIỆT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kumimoji="0" lang="en-US" altLang="en-US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1.Từ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VD: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+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VD: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chưng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ở, …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+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VD: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ầm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ầm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sành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1591733" y="-125314"/>
            <a:ext cx="12192000" cy="87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91733" y="5418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28" name="Straight Connector 27"/>
          <p:cNvCxnSpPr>
            <a:cxnSpLocks noChangeShapeType="1"/>
          </p:cNvCxnSpPr>
          <p:nvPr/>
        </p:nvCxnSpPr>
        <p:spPr bwMode="auto">
          <a:xfrm flipH="1">
            <a:off x="5731085" y="11969760"/>
            <a:ext cx="430530" cy="127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Connector 28"/>
          <p:cNvCxnSpPr>
            <a:cxnSpLocks noChangeShapeType="1"/>
          </p:cNvCxnSpPr>
          <p:nvPr/>
        </p:nvCxnSpPr>
        <p:spPr bwMode="auto">
          <a:xfrm>
            <a:off x="6220035" y="11969760"/>
            <a:ext cx="419100" cy="127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Rectangle 25"/>
          <p:cNvSpPr>
            <a:spLocks noChangeArrowheads="1"/>
          </p:cNvSpPr>
          <p:nvPr/>
        </p:nvSpPr>
        <p:spPr bwMode="auto">
          <a:xfrm>
            <a:off x="1557865" y="5616555"/>
            <a:ext cx="1847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000"/>
          </a:p>
        </p:txBody>
      </p:sp>
      <p:sp>
        <p:nvSpPr>
          <p:cNvPr id="42" name="TextBox 41"/>
          <p:cNvSpPr txBox="1"/>
          <p:nvPr/>
        </p:nvSpPr>
        <p:spPr>
          <a:xfrm>
            <a:off x="931333" y="3932994"/>
            <a:ext cx="2150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125718" y="4268731"/>
            <a:ext cx="2607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4487333" y="4696851"/>
            <a:ext cx="1193376" cy="4847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843867" y="5181600"/>
            <a:ext cx="1083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5731085" y="4696851"/>
            <a:ext cx="1194648" cy="4847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639135" y="5228689"/>
            <a:ext cx="12856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 flipH="1">
            <a:off x="6639135" y="5616555"/>
            <a:ext cx="422065" cy="400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161615" y="6174586"/>
            <a:ext cx="1272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7061200" y="5616555"/>
            <a:ext cx="1032933" cy="400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7924800" y="6174586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láy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443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6" grpId="0"/>
      <p:bldP spid="49" grpId="0"/>
      <p:bldP spid="52" grpId="0"/>
      <p:bldP spid="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1988800" cy="3956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0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ra.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2.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vay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Anh,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+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.(Sin-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Ma-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-xi-a…)</a:t>
            </a:r>
            <a:endParaRPr lang="en-US" sz="2000" dirty="0" smtClean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4.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tuỳ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30"/>
          <p:cNvSpPr txBox="1">
            <a:spLocks noChangeArrowheads="1"/>
          </p:cNvSpPr>
          <p:nvPr/>
        </p:nvSpPr>
        <p:spPr bwMode="auto">
          <a:xfrm>
            <a:off x="5119211" y="4076989"/>
            <a:ext cx="3238500" cy="208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000" dirty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ốc</a:t>
            </a:r>
            <a:endParaRPr lang="en-US" sz="20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27"/>
          <p:cNvSpPr txBox="1">
            <a:spLocks noChangeArrowheads="1"/>
          </p:cNvSpPr>
          <p:nvPr/>
        </p:nvSpPr>
        <p:spPr bwMode="auto">
          <a:xfrm>
            <a:off x="3652361" y="4773300"/>
            <a:ext cx="2286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26"/>
          <p:cNvSpPr txBox="1">
            <a:spLocks noChangeArrowheads="1"/>
          </p:cNvSpPr>
          <p:nvPr/>
        </p:nvSpPr>
        <p:spPr bwMode="auto">
          <a:xfrm>
            <a:off x="7329011" y="4746454"/>
            <a:ext cx="2057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 mượn </a:t>
            </a:r>
            <a:endParaRPr lang="en-US" sz="200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22"/>
          <p:cNvSpPr txBox="1">
            <a:spLocks noChangeArrowheads="1"/>
          </p:cNvSpPr>
          <p:nvPr/>
        </p:nvSpPr>
        <p:spPr bwMode="auto">
          <a:xfrm>
            <a:off x="8461904" y="5294847"/>
            <a:ext cx="2560108" cy="570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5661025" y="6199557"/>
            <a:ext cx="1249680" cy="3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000" dirty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endParaRPr lang="en-US" sz="20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7350442" y="6219200"/>
            <a:ext cx="119507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2000" dirty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000" dirty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64113" y="5404315"/>
            <a:ext cx="1372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mượn</a:t>
            </a:r>
            <a:r>
              <a:rPr lang="en-US" dirty="0" smtClean="0"/>
              <a:t> </a:t>
            </a:r>
            <a:r>
              <a:rPr lang="en-US" dirty="0" err="1" smtClean="0"/>
              <a:t>tiếng</a:t>
            </a:r>
            <a:r>
              <a:rPr lang="en-US" dirty="0" smtClean="0"/>
              <a:t> </a:t>
            </a:r>
            <a:r>
              <a:rPr lang="en-US" dirty="0" err="1" smtClean="0"/>
              <a:t>Hán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5283253" y="4459543"/>
            <a:ext cx="846666" cy="4583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210353" y="4444370"/>
            <a:ext cx="1494366" cy="3308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7329011" y="5061735"/>
            <a:ext cx="431800" cy="407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748905" y="5116200"/>
            <a:ext cx="1678516" cy="2752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6511925" y="6090192"/>
            <a:ext cx="449792" cy="2754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6940550" y="6050646"/>
            <a:ext cx="803275" cy="3149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984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1987</Words>
  <Application>Microsoft Office PowerPoint</Application>
  <PresentationFormat>Widescreen</PresentationFormat>
  <Paragraphs>162</Paragraphs>
  <Slides>14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VNI-Times</vt:lpstr>
      <vt:lpstr>Wingdings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Vũ Quang Lâm</dc:creator>
  <cp:lastModifiedBy>Vũ Quang Lâm</cp:lastModifiedBy>
  <cp:revision>9</cp:revision>
  <dcterms:created xsi:type="dcterms:W3CDTF">2015-12-08T04:04:01Z</dcterms:created>
  <dcterms:modified xsi:type="dcterms:W3CDTF">2015-12-14T08:24:44Z</dcterms:modified>
</cp:coreProperties>
</file>